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Розпізнай: </a:t>
            </a: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де правда,</a:t>
            </a:r>
            <a:br>
              <a:rPr lang="uk-UA" smtClean="0"/>
            </a:br>
            <a:r>
              <a:rPr lang="uk-UA" smtClean="0"/>
              <a:t>де фейк!?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354442" y="4641112"/>
            <a:ext cx="4385910" cy="11641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94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Neuralink</a:t>
            </a:r>
            <a:r>
              <a:rPr lang="ru-RU" sz="2400" dirty="0"/>
              <a:t> </a:t>
            </a:r>
            <a:r>
              <a:rPr lang="ru-RU" sz="2400" dirty="0" smtClean="0"/>
              <a:t>вживила </a:t>
            </a:r>
            <a:r>
              <a:rPr lang="ru-RU" sz="2400" dirty="0"/>
              <a:t>перший </a:t>
            </a:r>
            <a:r>
              <a:rPr lang="ru-RU" sz="2400" dirty="0" err="1"/>
              <a:t>імплант</a:t>
            </a:r>
            <a:r>
              <a:rPr lang="ru-RU" sz="2400" dirty="0"/>
              <a:t> у </a:t>
            </a:r>
            <a:r>
              <a:rPr lang="ru-RU" sz="2400" dirty="0" err="1"/>
              <a:t>мозок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080419"/>
            <a:ext cx="6953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36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err="1"/>
              <a:t>Neuralink</a:t>
            </a:r>
            <a:r>
              <a:rPr lang="ru-RU" sz="2200" dirty="0"/>
              <a:t> Маска вживила перший </a:t>
            </a:r>
            <a:r>
              <a:rPr lang="ru-RU" sz="2200" dirty="0" err="1"/>
              <a:t>імплант</a:t>
            </a:r>
            <a:r>
              <a:rPr lang="ru-RU" sz="2200" dirty="0"/>
              <a:t> у </a:t>
            </a:r>
            <a:r>
              <a:rPr lang="ru-RU" sz="2200" dirty="0" err="1"/>
              <a:t>мозок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300" dirty="0">
                <a:solidFill>
                  <a:schemeClr val="accent2">
                    <a:lumMod val="75000"/>
                  </a:schemeClr>
                </a:solidFill>
              </a:rPr>
              <a:t>https://www.epravda.com.ua/news/2024/01/30/709296/</a:t>
            </a:r>
            <a:endParaRPr lang="ru-RU" sz="3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Червоний хрест видав гуманітарну допомогу </a:t>
            </a:r>
            <a:r>
              <a:rPr lang="ru-RU" dirty="0" smtClean="0"/>
              <a:t>водою </a:t>
            </a:r>
            <a:r>
              <a:rPr lang="en-US" dirty="0" smtClean="0"/>
              <a:t>Coco-cola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1475656" y="2099928"/>
            <a:ext cx="4879424" cy="1329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Рабочий стол\chernihiv2-p-108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" y="2133600"/>
            <a:ext cx="6557962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9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971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Гумдопомога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від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компанії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Кока-Кола та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Товариства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Червоного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Хреста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надійшла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на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Чернігівщину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,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Херсонщину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та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інші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звільнені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20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території</a:t>
            </a:r>
            <a: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sz="220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200" dirty="0" smtClean="0">
                <a:ln w="5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200" dirty="0" smtClean="0">
                <a:ln w="50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GB" sz="2200" dirty="0" smtClean="0">
                <a:solidFill>
                  <a:schemeClr val="accent1"/>
                </a:solidFill>
              </a:rPr>
              <a:t>https</a:t>
            </a:r>
            <a:r>
              <a:rPr lang="en-GB" sz="2200" dirty="0">
                <a:solidFill>
                  <a:schemeClr val="accent1"/>
                </a:solidFill>
              </a:rPr>
              <a:t>://www.unian.ua/society/gumdopomoga-vid-kompaniji-koka-kola-ta-tovaristva-chervonogo-hresta-nadiyshla-na-chernigivshchinu-hersonshchinu-ta-inshi-zvilneni-teritoriji-12123327.html</a:t>
            </a:r>
            <a:endParaRPr lang="ru-RU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4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ковід</a:t>
            </a:r>
            <a:r>
              <a:rPr lang="ru-RU" dirty="0" smtClean="0"/>
              <a:t> – </a:t>
            </a:r>
            <a:r>
              <a:rPr lang="ru-RU" dirty="0" err="1" smtClean="0"/>
              <a:t>кияни</a:t>
            </a:r>
            <a:r>
              <a:rPr lang="ru-RU" dirty="0" smtClean="0"/>
              <a:t> </a:t>
            </a:r>
            <a:r>
              <a:rPr lang="ru-RU" dirty="0" err="1" smtClean="0"/>
              <a:t>залишають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Рабочий стол\AB2B45FA-DAF9-42BC-A66B-034C3E43233F_w1023_r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354392" cy="41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9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850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Карантин до 24 </a:t>
            </a:r>
            <a:r>
              <a:rPr lang="ru-RU" sz="2400" b="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квітня</a:t>
            </a:r>
            <a: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та </a:t>
            </a:r>
            <a:r>
              <a:rPr lang="ru-RU" sz="2400" b="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надзвичайна</a:t>
            </a:r>
            <a: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ситуація</a:t>
            </a:r>
            <a: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: </a:t>
            </a:r>
            <a:r>
              <a:rPr lang="ru-RU" sz="2400" b="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головні</a:t>
            </a:r>
            <a: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новини</a:t>
            </a:r>
            <a: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про </a:t>
            </a:r>
            <a:r>
              <a:rPr lang="ru-RU" sz="2400" b="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коронавірус</a:t>
            </a:r>
            <a: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в </a:t>
            </a:r>
            <a:r>
              <a:rPr lang="ru-RU" sz="2400" b="0" dirty="0" err="1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Україні</a:t>
            </a:r>
            <a: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sz="2400" b="0" dirty="0">
                <a:ln w="500"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en-GB" sz="2400" b="0" dirty="0">
                <a:solidFill>
                  <a:schemeClr val="accent1"/>
                </a:solidFill>
              </a:rPr>
              <a:t>https://www.radiosvoboda.org/a/koronavirus-v-ukrayini/30509187.html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97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звільнили </a:t>
            </a:r>
            <a:r>
              <a:rPr lang="uk-UA" dirty="0" err="1" smtClean="0"/>
              <a:t>Залужного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0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https://www.mil.gov.ua/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4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err="1" smtClean="0">
                <a:solidFill>
                  <a:srgbClr val="0070C0"/>
                </a:solidFill>
              </a:rPr>
              <a:t>Іллю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Рєпіна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визнано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українцем</a:t>
            </a:r>
            <a:r>
              <a:rPr lang="ru-RU" sz="2200" dirty="0">
                <a:solidFill>
                  <a:srgbClr val="0070C0"/>
                </a:solidFill>
              </a:rPr>
              <a:t/>
            </a:r>
            <a:br>
              <a:rPr lang="ru-RU" sz="2200" dirty="0">
                <a:solidFill>
                  <a:srgbClr val="0070C0"/>
                </a:solidFill>
              </a:rPr>
            </a:b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1913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9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https://life.pravda.com.ua/culture/2024/01/30/259138</a:t>
            </a:r>
            <a:r>
              <a:rPr lang="en-GB" dirty="0"/>
              <a:t>/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70C0"/>
                </a:solidFill>
              </a:rPr>
              <a:t>Найбільший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художній</a:t>
            </a:r>
            <a:r>
              <a:rPr lang="ru-RU" dirty="0">
                <a:solidFill>
                  <a:srgbClr val="0070C0"/>
                </a:solidFill>
              </a:rPr>
              <a:t> музей </a:t>
            </a:r>
            <a:r>
              <a:rPr lang="ru-RU" dirty="0" err="1">
                <a:solidFill>
                  <a:srgbClr val="0070C0"/>
                </a:solidFill>
              </a:rPr>
              <a:t>Фінляндії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визнав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Іллю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Рєпіна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українцем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60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77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Розпізнай:  де правда, де фейк!?</vt:lpstr>
      <vt:lpstr>Червоний хрест видав гуманітарну допомогу водою Coco-cola</vt:lpstr>
      <vt:lpstr>Гумдопомога від компанії Кока-Кола та Товариства Червоного Хреста надійшла на Чернігівщину, Херсонщину та інші звільнені території  https://www.unian.ua/society/gumdopomoga-vid-kompaniji-koka-kola-ta-tovaristva-chervonogo-hresta-nadiyshla-na-chernigivshchinu-hersonshchinu-ta-inshi-zvilneni-teritoriji-12123327.html</vt:lpstr>
      <vt:lpstr>В україні знову ковід – кияни залишають столицю</vt:lpstr>
      <vt:lpstr> Карантин до 24 квітня та надзвичайна ситуація: головні новини про коронавірус в Україні https://www.radiosvoboda.org/a/koronavirus-v-ukrayini/30509187.html  </vt:lpstr>
      <vt:lpstr>Чи звільнили Залужного?</vt:lpstr>
      <vt:lpstr>https://www.mil.gov.ua/</vt:lpstr>
      <vt:lpstr>Іллю Рєпіна визнано українцем </vt:lpstr>
      <vt:lpstr>https://life.pravda.com.ua/culture/2024/01/30/259138/</vt:lpstr>
      <vt:lpstr>Neuralink вживила перший імплант у мозок людини </vt:lpstr>
      <vt:lpstr>Neuralink Маска вживила перший імплант у мозок людини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2024-01-30T20:10:34Z</dcterms:created>
  <dcterms:modified xsi:type="dcterms:W3CDTF">2024-01-30T21:31:07Z</dcterms:modified>
</cp:coreProperties>
</file>